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7"/>
  </p:notesMasterIdLst>
  <p:sldIdLst>
    <p:sldId id="260" r:id="rId2"/>
    <p:sldId id="264" r:id="rId3"/>
    <p:sldId id="259" r:id="rId4"/>
    <p:sldId id="263" r:id="rId5"/>
    <p:sldId id="261" r:id="rId6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935">
          <p15:clr>
            <a:srgbClr val="A4A3A4"/>
          </p15:clr>
        </p15:guide>
        <p15:guide id="2" pos="5568" userDrawn="1">
          <p15:clr>
            <a:srgbClr val="A4A3A4"/>
          </p15:clr>
        </p15:guide>
        <p15:guide id="3" orient="horz" pos="4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042"/>
    <a:srgbClr val="F15A27"/>
    <a:srgbClr val="E4BD24"/>
    <a:srgbClr val="00334A"/>
    <a:srgbClr val="64A7B0"/>
    <a:srgbClr val="6B4867"/>
    <a:srgbClr val="0BAAE2"/>
    <a:srgbClr val="FBC342"/>
    <a:srgbClr val="80C06B"/>
    <a:srgbClr val="FB5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7"/>
    <p:restoredTop sz="94701"/>
  </p:normalViewPr>
  <p:slideViewPr>
    <p:cSldViewPr snapToGrid="0" snapToObjects="1">
      <p:cViewPr>
        <p:scale>
          <a:sx n="160" d="100"/>
          <a:sy n="160" d="100"/>
        </p:scale>
        <p:origin x="156" y="108"/>
      </p:cViewPr>
      <p:guideLst>
        <p:guide orient="horz" pos="1935"/>
        <p:guide pos="5568"/>
        <p:guide orient="horz" pos="4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59FB11-CA43-6A43-AA3C-0DDD0798EB87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8D61F-7BA9-A54F-8910-5052B9EA4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7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8D61F-7BA9-A54F-8910-5052B9EA46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8E206-6317-DD81-8674-4D353CA80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B169F3-F250-E956-F5AF-49AE862325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084951-8466-75A5-84B6-5A20F8BA4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5EF54-DA66-F4AC-85EA-DAF8C96F0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D8D61F-7BA9-A54F-8910-5052B9EA46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455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438" y="1548881"/>
            <a:ext cx="4922721" cy="1863385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108" y="3508900"/>
            <a:ext cx="4960043" cy="736530"/>
          </a:xfrm>
        </p:spPr>
        <p:txBody>
          <a:bodyPr>
            <a:normAutofit/>
          </a:bodyPr>
          <a:lstStyle>
            <a:lvl1pPr marL="0" indent="0" algn="l">
              <a:buNone/>
              <a:defRPr sz="1500" b="1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81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668" y="223685"/>
            <a:ext cx="7231805" cy="513472"/>
          </a:xfrm>
        </p:spPr>
        <p:txBody>
          <a:bodyPr anchor="b" anchorCtr="0">
            <a:normAutofit/>
          </a:bodyPr>
          <a:lstStyle>
            <a:lvl1pPr algn="l">
              <a:defRPr sz="24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668" y="746156"/>
            <a:ext cx="8485218" cy="365118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5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135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chemeClr val="accent4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772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" userDrawn="1">
          <p15:clr>
            <a:srgbClr val="FBAE40"/>
          </p15:clr>
        </p15:guide>
        <p15:guide id="2" pos="55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669" y="223685"/>
            <a:ext cx="7297120" cy="513472"/>
          </a:xfrm>
        </p:spPr>
        <p:txBody>
          <a:bodyPr anchor="b" anchorCtr="0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667" y="781234"/>
            <a:ext cx="4120371" cy="3616109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5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135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chemeClr val="accent4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D01B2CD-0C23-763D-C4FD-2468C4306DD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48200" y="781234"/>
            <a:ext cx="4120371" cy="3616109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5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135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1200">
                <a:solidFill>
                  <a:schemeClr val="tx1"/>
                </a:solidFill>
              </a:defRPr>
            </a:lvl3pPr>
            <a:lvl4pPr>
              <a:buClr>
                <a:schemeClr val="accent4"/>
              </a:buClr>
              <a:defRPr sz="1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219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" userDrawn="1">
          <p15:clr>
            <a:srgbClr val="FBAE40"/>
          </p15:clr>
        </p15:guide>
        <p15:guide id="2" pos="55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3078" y="2007248"/>
            <a:ext cx="5599922" cy="1129004"/>
          </a:xfrm>
        </p:spPr>
        <p:txBody>
          <a:bodyPr anchor="b" anchorCtr="0"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381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">
          <p15:clr>
            <a:srgbClr val="FBAE40"/>
          </p15:clr>
        </p15:guide>
        <p15:guide id="2" pos="55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C84A2-23CF-44F5-B813-5187ED5C7D1C}" type="datetimeFigureOut">
              <a:rPr lang="en-US" sz="900" smtClean="0">
                <a:solidFill>
                  <a:schemeClr val="tx2"/>
                </a:solidFill>
              </a:rPr>
              <a:pPr/>
              <a:t>1/14/2026</a:t>
            </a:fld>
            <a:endParaRPr lang="en-US" sz="9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fld id="{F99EC173-99AE-4773-AB25-02E469A13EAE}" type="slidenum">
              <a:rPr lang="en-US" sz="900" smtClean="0">
                <a:solidFill>
                  <a:schemeClr val="tx2"/>
                </a:solidFill>
              </a:rPr>
              <a:pPr algn="r"/>
              <a:t>‹#›</a:t>
            </a:fld>
            <a:endParaRPr lang="en-US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44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6" r:id="rId3"/>
    <p:sldLayoutId id="2147483674" r:id="rId4"/>
  </p:sldLayoutIdLst>
  <p:transition>
    <p:fade/>
  </p:transition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7455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80582-0C9A-3470-D1D1-8E718B0CF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4F5DD-3EA6-14CA-FFE4-092FF09138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 can go on these lines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7656D6-583F-34D5-921E-0163C5F6EF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 or other information can go on these lines</a:t>
            </a:r>
          </a:p>
        </p:txBody>
      </p:sp>
    </p:spTree>
    <p:extLst>
      <p:ext uri="{BB962C8B-B14F-4D97-AF65-F5344CB8AC3E}">
        <p14:creationId xmlns:p14="http://schemas.microsoft.com/office/powerpoint/2010/main" val="515702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D7496-DFF1-8B44-8A4A-DB760872E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goes on this 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ACE2A-8659-104C-A31F-C2302808C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Bullet one</a:t>
            </a:r>
          </a:p>
          <a:p>
            <a:pPr lvl="1"/>
            <a:r>
              <a:rPr lang="en-US" dirty="0"/>
              <a:t>Bullet two</a:t>
            </a:r>
          </a:p>
          <a:p>
            <a:pPr lvl="2"/>
            <a:r>
              <a:rPr lang="en-US" dirty="0"/>
              <a:t>Bullet three</a:t>
            </a:r>
          </a:p>
          <a:p>
            <a:pPr lvl="3"/>
            <a:r>
              <a:rPr lang="en-US" dirty="0"/>
              <a:t>Bullet four</a:t>
            </a:r>
          </a:p>
          <a:p>
            <a:pPr lvl="4"/>
            <a:r>
              <a:rPr lang="en-US" dirty="0"/>
              <a:t>Bullet five</a:t>
            </a:r>
          </a:p>
          <a:p>
            <a:r>
              <a:rPr lang="en-US" dirty="0"/>
              <a:t>Bullet one</a:t>
            </a:r>
          </a:p>
          <a:p>
            <a:pPr lvl="1"/>
            <a:r>
              <a:rPr lang="en-US" dirty="0"/>
              <a:t>Bullet two</a:t>
            </a:r>
          </a:p>
          <a:p>
            <a:pPr lvl="2"/>
            <a:r>
              <a:rPr lang="en-US" dirty="0"/>
              <a:t>Bullet three</a:t>
            </a:r>
          </a:p>
          <a:p>
            <a:pPr lvl="3"/>
            <a:r>
              <a:rPr lang="en-US" dirty="0"/>
              <a:t>Bullet four</a:t>
            </a:r>
          </a:p>
          <a:p>
            <a:pPr lvl="4"/>
            <a:r>
              <a:rPr lang="en-US" dirty="0"/>
              <a:t>Bullet five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052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DEC07-38E4-A296-DA47-5A36306FC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AB3E7-2C4B-CAD9-0A3A-4D17E877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 goes on this line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74158-4349-F687-9103-9601FE0F6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Bullet one</a:t>
            </a:r>
          </a:p>
          <a:p>
            <a:pPr lvl="1"/>
            <a:r>
              <a:rPr lang="en-US" dirty="0"/>
              <a:t>Bullet two</a:t>
            </a:r>
          </a:p>
          <a:p>
            <a:pPr lvl="2"/>
            <a:r>
              <a:rPr lang="en-US" dirty="0"/>
              <a:t>Bullet three</a:t>
            </a:r>
          </a:p>
          <a:p>
            <a:pPr lvl="3"/>
            <a:r>
              <a:rPr lang="en-US" dirty="0"/>
              <a:t>Bullet four</a:t>
            </a:r>
          </a:p>
          <a:p>
            <a:pPr lvl="4"/>
            <a:r>
              <a:rPr lang="en-US" dirty="0"/>
              <a:t>Bullet five</a:t>
            </a:r>
          </a:p>
          <a:p>
            <a:r>
              <a:rPr lang="en-US" dirty="0"/>
              <a:t>Bullet one</a:t>
            </a:r>
          </a:p>
          <a:p>
            <a:pPr lvl="1"/>
            <a:r>
              <a:rPr lang="en-US" dirty="0"/>
              <a:t>Bullet two</a:t>
            </a:r>
          </a:p>
          <a:p>
            <a:pPr lvl="2"/>
            <a:r>
              <a:rPr lang="en-US" dirty="0"/>
              <a:t>Bullet three</a:t>
            </a:r>
          </a:p>
          <a:p>
            <a:pPr lvl="3"/>
            <a:r>
              <a:rPr lang="en-US" dirty="0"/>
              <a:t>Bullet four</a:t>
            </a:r>
          </a:p>
          <a:p>
            <a:pPr lvl="4"/>
            <a:r>
              <a:rPr lang="en-US" dirty="0"/>
              <a:t>Bullet five</a:t>
            </a:r>
          </a:p>
          <a:p>
            <a:pPr lvl="4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657704-EC89-EACE-8AF5-E83EC0845BD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Bullet one</a:t>
            </a:r>
          </a:p>
          <a:p>
            <a:pPr lvl="1"/>
            <a:r>
              <a:rPr lang="en-US" dirty="0"/>
              <a:t>Bullet two</a:t>
            </a:r>
          </a:p>
          <a:p>
            <a:pPr lvl="2"/>
            <a:r>
              <a:rPr lang="en-US" dirty="0"/>
              <a:t>Bullet three</a:t>
            </a:r>
          </a:p>
          <a:p>
            <a:pPr lvl="3"/>
            <a:r>
              <a:rPr lang="en-US" dirty="0"/>
              <a:t>Bullet four</a:t>
            </a:r>
          </a:p>
          <a:p>
            <a:pPr lvl="4"/>
            <a:r>
              <a:rPr lang="en-US" dirty="0"/>
              <a:t>Bullet five</a:t>
            </a:r>
          </a:p>
          <a:p>
            <a:r>
              <a:rPr lang="en-US" dirty="0"/>
              <a:t>Bullet one</a:t>
            </a:r>
          </a:p>
          <a:p>
            <a:pPr lvl="1"/>
            <a:r>
              <a:rPr lang="en-US" dirty="0"/>
              <a:t>Bullet two</a:t>
            </a:r>
          </a:p>
          <a:p>
            <a:pPr lvl="2"/>
            <a:r>
              <a:rPr lang="en-US" dirty="0"/>
              <a:t>Bullet three</a:t>
            </a:r>
          </a:p>
          <a:p>
            <a:pPr lvl="3"/>
            <a:r>
              <a:rPr lang="en-US" dirty="0"/>
              <a:t>Bullet four</a:t>
            </a:r>
          </a:p>
          <a:p>
            <a:pPr lvl="4"/>
            <a:r>
              <a:rPr lang="en-US" dirty="0"/>
              <a:t>Bullet five</a:t>
            </a:r>
          </a:p>
          <a:p>
            <a:pPr lvl="4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65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ECB83-631C-4E4F-7235-701C03B8D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divider title can go on these lines</a:t>
            </a:r>
          </a:p>
        </p:txBody>
      </p:sp>
    </p:spTree>
    <p:extLst>
      <p:ext uri="{BB962C8B-B14F-4D97-AF65-F5344CB8AC3E}">
        <p14:creationId xmlns:p14="http://schemas.microsoft.com/office/powerpoint/2010/main" val="1573954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BMR">
      <a:dk1>
        <a:srgbClr val="052641"/>
      </a:dk1>
      <a:lt1>
        <a:srgbClr val="FFFFFF"/>
      </a:lt1>
      <a:dk2>
        <a:srgbClr val="052541"/>
      </a:dk2>
      <a:lt2>
        <a:srgbClr val="E3DDD3"/>
      </a:lt2>
      <a:accent1>
        <a:srgbClr val="0D5981"/>
      </a:accent1>
      <a:accent2>
        <a:srgbClr val="EAA323"/>
      </a:accent2>
      <a:accent3>
        <a:srgbClr val="025D51"/>
      </a:accent3>
      <a:accent4>
        <a:srgbClr val="B85E28"/>
      </a:accent4>
      <a:accent5>
        <a:srgbClr val="052541"/>
      </a:accent5>
      <a:accent6>
        <a:srgbClr val="B5CFD1"/>
      </a:accent6>
      <a:hlink>
        <a:srgbClr val="0D5A80"/>
      </a:hlink>
      <a:folHlink>
        <a:srgbClr val="0D5A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SBMR_1772550-26_AM_PPT" id="{B4B443EB-F2E6-C348-9D08-B57E7EA1E0D7}" vid="{1B33C059-3F39-4641-8A1F-6A66EBF768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ASBMR_1772550-26_AM_PPT</Template>
  <TotalTime>0</TotalTime>
  <Words>101</Words>
  <Application>Microsoft Office PowerPoint</Application>
  <PresentationFormat>On-screen Show (16:9)</PresentationFormat>
  <Paragraphs>37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Office Theme</vt:lpstr>
      <vt:lpstr>PowerPoint Presentation</vt:lpstr>
      <vt:lpstr>Presentation title can go on these lines here</vt:lpstr>
      <vt:lpstr>Slide title goes on this line here</vt:lpstr>
      <vt:lpstr>Slide title goes on this line here</vt:lpstr>
      <vt:lpstr>Section divider title can go on these 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Mattie Cieplak</dc:creator>
  <cp:lastModifiedBy>Mattie Cieplak</cp:lastModifiedBy>
  <cp:revision>1</cp:revision>
  <dcterms:created xsi:type="dcterms:W3CDTF">2026-01-14T21:47:34Z</dcterms:created>
  <dcterms:modified xsi:type="dcterms:W3CDTF">2026-01-14T21:48:10Z</dcterms:modified>
</cp:coreProperties>
</file>